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2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9144000" cy="6858000" type="screen4x3"/>
  <p:notesSz cx="6858000" cy="9144000"/>
  <p:embeddedFontLst>
    <p:embeddedFont>
      <p:font typeface="Consolas" panose="020B0609020204030204" pitchFamily="49" charset="0"/>
      <p:regular r:id="rId6"/>
      <p:bold r:id="rId7"/>
      <p:italic r:id="rId8"/>
      <p:boldItalic r:id="rId9"/>
    </p:embeddedFont>
    <p:embeddedFont>
      <p:font typeface="Noto Sans KR" panose="020B0200000000000000" pitchFamily="50" charset="-127"/>
      <p:regular r:id="rId10"/>
      <p:bold r:id="rId11"/>
    </p:embeddedFont>
    <p:embeddedFont>
      <p:font typeface="Noto Sans KR Black" panose="020B0200000000000000" pitchFamily="50" charset="-127"/>
      <p:bold r:id="rId12"/>
    </p:embeddedFont>
    <p:embeddedFont>
      <p:font typeface="맑은 고딕" panose="00000800000000000000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9514" autoAdjust="0"/>
    <p:restoredTop sz="94629" autoAdjust="0"/>
  </p:normalViewPr>
  <p:slideViewPr>
    <p:cSldViewPr snapToGrid="0">
      <p:cViewPr varScale="1">
        <p:scale>
          <a:sx n="89" d="100"/>
          <a:sy n="89" d="100"/>
        </p:scale>
        <p:origin x="130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2" d="100"/>
          <a:sy n="102" d="100"/>
        </p:scale>
        <p:origin x="4378" y="7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2025-11-25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73819DB-E2EE-2BFA-BD3E-98F0E4815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7842637-95C8-0D8A-C4F1-59F52C90AA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5710" y="836712"/>
            <a:ext cx="8636770" cy="196977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648A9"/>
                </a:solidFill>
              </a:defRPr>
            </a:lvl1pPr>
          </a:lstStyle>
          <a:p>
            <a:r>
              <a:rPr lang="ko-KR" altLang="en-US" dirty="0"/>
              <a:t>제목</a:t>
            </a:r>
          </a:p>
        </p:txBody>
      </p:sp>
      <p:pic>
        <p:nvPicPr>
          <p:cNvPr id="8" name="그림 6">
            <a:extLst>
              <a:ext uri="{FF2B5EF4-FFF2-40B4-BE49-F238E27FC236}">
                <a16:creationId xmlns:a16="http://schemas.microsoft.com/office/drawing/2014/main" id="{AB41D97C-8F34-7A8A-E6F9-19FF3C3775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45" y="3429000"/>
            <a:ext cx="1624587" cy="1505715"/>
          </a:xfrm>
          <a:prstGeom prst="rect">
            <a:avLst/>
          </a:prstGeom>
        </p:spPr>
      </p:pic>
      <p:sp>
        <p:nvSpPr>
          <p:cNvPr id="9" name="모서리가 둥근 직사각형 12">
            <a:extLst>
              <a:ext uri="{FF2B5EF4-FFF2-40B4-BE49-F238E27FC236}">
                <a16:creationId xmlns:a16="http://schemas.microsoft.com/office/drawing/2014/main" id="{F21864A8-DB22-161B-39D3-0847FD65D379}"/>
              </a:ext>
            </a:extLst>
          </p:cNvPr>
          <p:cNvSpPr/>
          <p:nvPr userDrawn="1"/>
        </p:nvSpPr>
        <p:spPr>
          <a:xfrm>
            <a:off x="1936506" y="5770048"/>
            <a:ext cx="5308637" cy="344071"/>
          </a:xfrm>
          <a:prstGeom prst="roundRect">
            <a:avLst>
              <a:gd name="adj" fmla="val 50000"/>
            </a:avLst>
          </a:prstGeom>
          <a:solidFill>
            <a:srgbClr val="D5E8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b="1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F2FE30AB-A6BB-C7DA-67C7-53AD696A5C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36507" y="5770048"/>
            <a:ext cx="5308636" cy="365125"/>
          </a:xfrm>
        </p:spPr>
        <p:txBody>
          <a:bodyPr/>
          <a:lstStyle>
            <a:lvl1pPr algn="ctr">
              <a:buNone/>
              <a:defRPr>
                <a:solidFill>
                  <a:srgbClr val="0648A9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84025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5922" y="1337388"/>
            <a:ext cx="8612156" cy="4937288"/>
          </a:xfrm>
        </p:spPr>
        <p:txBody>
          <a:bodyPr numCol="3" spcCol="432000">
            <a:normAutofit/>
          </a:bodyPr>
          <a:lstStyle>
            <a:lvl1pPr marL="342900" indent="-342900">
              <a:buFont typeface="+mj-lt"/>
              <a:buAutoNum type="arabicPeriod"/>
              <a:tabLst>
                <a:tab pos="4320000" algn="r"/>
              </a:tabLst>
              <a:defRPr sz="1200"/>
            </a:lvl1pPr>
            <a:lvl2pPr marL="513675" indent="-257175">
              <a:buFont typeface="+mj-lt"/>
              <a:buAutoNum type="arabicParenR"/>
              <a:tabLst>
                <a:tab pos="4320000" algn="r"/>
              </a:tabLst>
              <a:defRPr sz="1050"/>
            </a:lvl2pPr>
            <a:lvl3pPr marL="702675" indent="-257175">
              <a:buFont typeface="+mj-lt"/>
              <a:buAutoNum type="arabicParenR"/>
              <a:tabLst>
                <a:tab pos="4320000" algn="r"/>
              </a:tabLst>
              <a:defRPr sz="900"/>
            </a:lvl3pPr>
            <a:lvl4pPr marL="918675" indent="-257175">
              <a:buFont typeface="+mj-lt"/>
              <a:buAutoNum type="arabicParenR"/>
              <a:tabLst>
                <a:tab pos="4320000" algn="r"/>
              </a:tabLst>
              <a:defRPr sz="900"/>
            </a:lvl4pPr>
            <a:lvl5pPr marL="1107675" indent="-257175">
              <a:buFont typeface="+mj-lt"/>
              <a:buAutoNum type="arabicParenR"/>
              <a:tabLst>
                <a:tab pos="4320000" algn="r"/>
              </a:tabLst>
              <a:defRPr sz="9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10">
            <a:extLst>
              <a:ext uri="{FF2B5EF4-FFF2-40B4-BE49-F238E27FC236}">
                <a16:creationId xmlns:a16="http://schemas.microsoft.com/office/drawing/2014/main" id="{1840A284-33B6-929E-2B24-BD84E48C5B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67" y="1030779"/>
            <a:ext cx="8613663" cy="5215562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91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0">
            <a:extLst>
              <a:ext uri="{FF2B5EF4-FFF2-40B4-BE49-F238E27FC236}">
                <a16:creationId xmlns:a16="http://schemas.microsoft.com/office/drawing/2014/main" id="{11201047-EC22-B0D2-5D84-B079575F1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09739"/>
            <a:ext cx="9144000" cy="2852737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651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0">
            <a:extLst>
              <a:ext uri="{FF2B5EF4-FFF2-40B4-BE49-F238E27FC236}">
                <a16:creationId xmlns:a16="http://schemas.microsoft.com/office/drawing/2014/main" id="{EFCD5D61-1B2B-28F1-929A-AED4F29F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8C0272F-3F14-23E2-D614-5A7DF0F1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3, &quot;align&quot;: 4}"/>
          <p:cNvSpPr>
            <a:spLocks noGrp="1"/>
          </p:cNvSpPr>
          <p:nvPr>
            <p:ph sz="half" idx="1"/>
          </p:nvPr>
        </p:nvSpPr>
        <p:spPr>
          <a:xfrm>
            <a:off x="271115" y="1030779"/>
            <a:ext cx="4245279" cy="518904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11" name="{&quot;grow&quot;: 4, &quot;margin&quot;: 0.3, &quot;align&quot;: 6}">
            <a:extLst>
              <a:ext uri="{FF2B5EF4-FFF2-40B4-BE49-F238E27FC236}">
                <a16:creationId xmlns:a16="http://schemas.microsoft.com/office/drawing/2014/main" id="{6D2A44E9-26E5-9720-C5CE-CE0B07A18C9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9125" y="1030778"/>
            <a:ext cx="4245279" cy="518904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3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16" y="980728"/>
            <a:ext cx="8613663" cy="584775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970" y="1732191"/>
            <a:ext cx="4235212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970" y="2309484"/>
            <a:ext cx="4235212" cy="3880179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732191"/>
            <a:ext cx="4251880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9484"/>
            <a:ext cx="4251880" cy="388017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30862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1079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10">
            <a:extLst>
              <a:ext uri="{FF2B5EF4-FFF2-40B4-BE49-F238E27FC236}">
                <a16:creationId xmlns:a16="http://schemas.microsoft.com/office/drawing/2014/main" id="{5366FF06-009E-5B60-2873-FCDDC56CA1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C30E4FD-D044-945D-85A0-FC446EDE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0" name="{&quot;grow&quot;: 6, &quot;margin&quot;: 0.1}">
            <a:extLst>
              <a:ext uri="{FF2B5EF4-FFF2-40B4-BE49-F238E27FC236}">
                <a16:creationId xmlns:a16="http://schemas.microsoft.com/office/drawing/2014/main" id="{683D0FC7-E7C4-0BB6-F21A-A3A81D6B691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1116" y="1030779"/>
            <a:ext cx="2564760" cy="5617156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  <a:lvl7pPr>
              <a:defRPr sz="1400"/>
            </a:lvl7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6"/>
            <a:r>
              <a:rPr lang="ko-KR" altLang="en-US"/>
              <a:t>ㅇㅇㅇ</a:t>
            </a:r>
            <a:endParaRPr lang="ko-KR" altLang="en-US" dirty="0"/>
          </a:p>
        </p:txBody>
      </p:sp>
      <p:sp>
        <p:nvSpPr>
          <p:cNvPr id="11" name="{&quot;align&quot;: 6, &quot;margin&quot;: 0.1}">
            <a:extLst>
              <a:ext uri="{FF2B5EF4-FFF2-40B4-BE49-F238E27FC236}">
                <a16:creationId xmlns:a16="http://schemas.microsoft.com/office/drawing/2014/main" id="{C2E87670-2DE9-A95D-B0C5-4228D05746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885303" y="1030779"/>
            <a:ext cx="5999476" cy="5617156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99304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4259" y="148281"/>
            <a:ext cx="8648220" cy="527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367" y="1030779"/>
            <a:ext cx="8613663" cy="521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</a:p>
          <a:p>
            <a:pPr lvl="5"/>
            <a:r>
              <a:rPr lang="en-US" altLang="ko-KR" dirty="0"/>
              <a:t>Code Block</a:t>
            </a:r>
          </a:p>
          <a:p>
            <a:pPr lvl="6"/>
            <a:r>
              <a:rPr lang="en-US" dirty="0"/>
              <a:t>Quote</a:t>
            </a:r>
          </a:p>
          <a:p>
            <a:pPr lvl="7"/>
            <a:r>
              <a:rPr lang="en-US" dirty="0"/>
              <a:t>Header 4</a:t>
            </a:r>
          </a:p>
          <a:p>
            <a:pPr lvl="8"/>
            <a:r>
              <a:rPr lang="en-US" dirty="0"/>
              <a:t>Header 3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97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2363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93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55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</p:bldLst>
  </p:timing>
  <p:hf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5900" indent="-215900" algn="l" defTabSz="914400" rtl="0" eaLnBrk="1" latinLnBrk="1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44500" indent="-215900" algn="l" defTabSz="914400" rtl="0" eaLnBrk="1" latinLnBrk="1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23888" indent="-215900" algn="l" defTabSz="914400" rtl="0" eaLnBrk="1" latinLnBrk="1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2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809625" indent="-215900" algn="l" defTabSz="914400" rtl="0" eaLnBrk="1" latinLnBrk="1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89013" indent="-215900" algn="l" defTabSz="914400" rtl="0" eaLnBrk="1" latinLnBrk="1" hangingPunct="1">
        <a:lnSpc>
          <a:spcPct val="12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1" hangingPunct="1">
        <a:lnSpc>
          <a:spcPct val="120000"/>
        </a:lnSpc>
        <a:spcBef>
          <a:spcPts val="0"/>
        </a:spcBef>
        <a:buClr>
          <a:schemeClr val="bg1">
            <a:lumMod val="85000"/>
          </a:schemeClr>
        </a:buClr>
        <a:buFont typeface="+mj-lt"/>
        <a:buAutoNum type="arabicPlain"/>
        <a:defRPr sz="1100" kern="1200" baseline="0">
          <a:solidFill>
            <a:schemeClr val="tx1">
              <a:lumMod val="85000"/>
              <a:lumOff val="15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228600" indent="-360000" algn="l" defTabSz="914400" rtl="0" eaLnBrk="1" latinLnBrk="1" hangingPunct="1">
        <a:lnSpc>
          <a:spcPct val="120000"/>
        </a:lnSpc>
        <a:spcBef>
          <a:spcPts val="800"/>
        </a:spcBef>
        <a:spcAft>
          <a:spcPts val="800"/>
        </a:spcAft>
        <a:buClr>
          <a:schemeClr val="accent3"/>
        </a:buClr>
        <a:buSzPct val="90000"/>
        <a:buFont typeface="Noto Sans KR" panose="020B0200000000000000" pitchFamily="50" charset="-127"/>
        <a:buChar char="☞"/>
        <a:defRPr sz="1500" kern="1200">
          <a:solidFill>
            <a:schemeClr val="tx2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120000"/>
        </a:lnSpc>
        <a:spcBef>
          <a:spcPts val="1000"/>
        </a:spcBef>
        <a:spcAft>
          <a:spcPts val="10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120000"/>
        </a:lnSpc>
        <a:spcBef>
          <a:spcPts val="1200"/>
        </a:spcBef>
        <a:spcAft>
          <a:spcPts val="12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+mj-ea"/>
          <a:ea typeface="+mj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FB17136-FBEC-D380-C3BA-DBCAE740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7FFD6-30AA-CA46-AA23-A36EBE29CA1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t>2</a:t>
            </a:fld>
            <a:endParaRPr lang="en-US" dirty="0"/>
          </a:p>
        </p:txBody>
      </p:sp>
      <p:pic>
        <p:nvPicPr>
          <p:cNvPr id="19" name="Picture 4" descr="C:\Users\구T\Desktop\877_1603_산통부\시안\7.png">
            <a:extLst>
              <a:ext uri="{FF2B5EF4-FFF2-40B4-BE49-F238E27FC236}">
                <a16:creationId xmlns:a16="http://schemas.microsoft.com/office/drawing/2014/main" id="{0A32EC21-8BBF-B063-C346-AD553F55A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74"/>
          <a:stretch/>
        </p:blipFill>
        <p:spPr bwMode="auto">
          <a:xfrm>
            <a:off x="2585725" y="1666487"/>
            <a:ext cx="5949230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86715216-9AA0-CA93-9501-ED66FF279117}"/>
              </a:ext>
            </a:extLst>
          </p:cNvPr>
          <p:cNvSpPr/>
          <p:nvPr/>
        </p:nvSpPr>
        <p:spPr bwMode="auto">
          <a:xfrm>
            <a:off x="3362947" y="1935954"/>
            <a:ext cx="59150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endParaRPr lang="ko-KR" altLang="en-US" sz="2600" b="1" kern="0" dirty="0">
              <a:solidFill>
                <a:srgbClr val="002060"/>
              </a:solidFill>
              <a:latin typeface="+mn-ea"/>
            </a:endParaRPr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0BC59DB6-2C2D-54B5-C33A-A6618A284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1687050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5">
            <a:extLst>
              <a:ext uri="{FF2B5EF4-FFF2-40B4-BE49-F238E27FC236}">
                <a16:creationId xmlns:a16="http://schemas.microsoft.com/office/drawing/2014/main" id="{A29CC4FD-681C-09C5-0910-74301FFAA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1803684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>
              <a:defRPr b="1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3200" kern="0" dirty="0">
                <a:solidFill>
                  <a:srgbClr val="002060"/>
                </a:solidFill>
                <a:latin typeface="+mn-ea"/>
                <a:ea typeface="+mn-ea"/>
                <a:cs typeface="+mn-cs"/>
              </a:rPr>
              <a:t>Ⅰ</a:t>
            </a:r>
          </a:p>
        </p:txBody>
      </p:sp>
      <p:pic>
        <p:nvPicPr>
          <p:cNvPr id="24" name="Picture 4" descr="C:\Users\구T\Desktop\877_1603_산통부\시안\7.png">
            <a:extLst>
              <a:ext uri="{FF2B5EF4-FFF2-40B4-BE49-F238E27FC236}">
                <a16:creationId xmlns:a16="http://schemas.microsoft.com/office/drawing/2014/main" id="{935B1BB6-7C86-8AA7-885E-FC9ECFB5B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4322"/>
          <a:stretch/>
        </p:blipFill>
        <p:spPr bwMode="auto">
          <a:xfrm>
            <a:off x="2583211" y="2925027"/>
            <a:ext cx="5952192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3">
            <a:extLst>
              <a:ext uri="{FF2B5EF4-FFF2-40B4-BE49-F238E27FC236}">
                <a16:creationId xmlns:a16="http://schemas.microsoft.com/office/drawing/2014/main" id="{1D8BED03-12AD-0DC3-B6A9-42DE9A149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2945590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5">
            <a:extLst>
              <a:ext uri="{FF2B5EF4-FFF2-40B4-BE49-F238E27FC236}">
                <a16:creationId xmlns:a16="http://schemas.microsoft.com/office/drawing/2014/main" id="{0A39C8BD-F048-C95D-7B96-1ACC05B1A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3062224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3200" b="1" kern="0">
                <a:solidFill>
                  <a:srgbClr val="002060"/>
                </a:solidFill>
                <a:latin typeface="HY견명조" panose="02030600000101010101" pitchFamily="18" charset="-127"/>
                <a:ea typeface="HY견명조" panose="02030600000101010101" pitchFamily="18" charset="-127"/>
              </a:defRPr>
            </a:lvl1pPr>
          </a:lstStyle>
          <a:p>
            <a:r>
              <a:rPr lang="en-US" altLang="ko-KR" dirty="0">
                <a:latin typeface="+mn-ea"/>
                <a:ea typeface="+mn-ea"/>
              </a:rPr>
              <a:t>Ⅱ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61A5DF-A308-4C3D-A0EF-BD6CA9CF1ACC}"/>
              </a:ext>
            </a:extLst>
          </p:cNvPr>
          <p:cNvSpPr/>
          <p:nvPr/>
        </p:nvSpPr>
        <p:spPr bwMode="auto">
          <a:xfrm>
            <a:off x="3362947" y="3196876"/>
            <a:ext cx="66684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r>
              <a:rPr lang="ko-KR" altLang="en-US" sz="2600" b="1" kern="0" dirty="0">
                <a:solidFill>
                  <a:srgbClr val="002060"/>
                </a:solidFill>
                <a:latin typeface="+mn-ea"/>
              </a:rPr>
              <a:t> </a:t>
            </a:r>
          </a:p>
        </p:txBody>
      </p:sp>
      <p:pic>
        <p:nvPicPr>
          <p:cNvPr id="29" name="Picture 4" descr="C:\Users\구T\Desktop\877_1603_산통부\시안\7.png">
            <a:extLst>
              <a:ext uri="{FF2B5EF4-FFF2-40B4-BE49-F238E27FC236}">
                <a16:creationId xmlns:a16="http://schemas.microsoft.com/office/drawing/2014/main" id="{F0B90BD6-29A8-5561-524E-E60436DFAF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34321"/>
          <a:stretch/>
        </p:blipFill>
        <p:spPr bwMode="auto">
          <a:xfrm>
            <a:off x="2583093" y="4149163"/>
            <a:ext cx="5952331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">
            <a:extLst>
              <a:ext uri="{FF2B5EF4-FFF2-40B4-BE49-F238E27FC236}">
                <a16:creationId xmlns:a16="http://schemas.microsoft.com/office/drawing/2014/main" id="{5FF392AF-3489-8C81-F135-89644C536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4169726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5">
            <a:extLst>
              <a:ext uri="{FF2B5EF4-FFF2-40B4-BE49-F238E27FC236}">
                <a16:creationId xmlns:a16="http://schemas.microsoft.com/office/drawing/2014/main" id="{C28E0C72-89F7-12C2-72F2-D16FAB7E0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4286360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3200" b="1" kern="0">
                <a:solidFill>
                  <a:srgbClr val="002060"/>
                </a:solidFill>
                <a:latin typeface="HY견명조" panose="02030600000101010101" pitchFamily="18" charset="-127"/>
                <a:ea typeface="HY견명조" panose="02030600000101010101" pitchFamily="18" charset="-127"/>
              </a:defRPr>
            </a:lvl1pPr>
          </a:lstStyle>
          <a:p>
            <a:r>
              <a:rPr lang="en-US" altLang="ko-KR" dirty="0">
                <a:latin typeface="+mn-ea"/>
                <a:ea typeface="+mn-ea"/>
              </a:rPr>
              <a:t>Ⅲ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7D82B88-23CB-DB57-02E8-2561E9866F0E}"/>
              </a:ext>
            </a:extLst>
          </p:cNvPr>
          <p:cNvSpPr/>
          <p:nvPr/>
        </p:nvSpPr>
        <p:spPr bwMode="auto">
          <a:xfrm>
            <a:off x="3362947" y="4399958"/>
            <a:ext cx="59150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endParaRPr lang="ko-KR" altLang="en-US" sz="2600" b="1" kern="0" dirty="0">
              <a:solidFill>
                <a:srgbClr val="002060"/>
              </a:solidFill>
              <a:latin typeface="+mn-e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C7E0B-635D-FBCD-FD10-07D10AC13AA0}"/>
              </a:ext>
            </a:extLst>
          </p:cNvPr>
          <p:cNvSpPr/>
          <p:nvPr/>
        </p:nvSpPr>
        <p:spPr>
          <a:xfrm>
            <a:off x="738164" y="1668731"/>
            <a:ext cx="781816" cy="3339044"/>
          </a:xfrm>
          <a:prstGeom prst="rect">
            <a:avLst/>
          </a:prstGeom>
          <a:gradFill>
            <a:gsLst>
              <a:gs pos="0">
                <a:srgbClr val="1649A6"/>
              </a:gs>
              <a:gs pos="100000">
                <a:srgbClr val="277D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+mj-ea"/>
                <a:ea typeface="+mj-ea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66508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648A9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2">
      <a:majorFont>
        <a:latin typeface="Noto Sans KR Black"/>
        <a:ea typeface="Noto Sans KR Black"/>
        <a:cs typeface=""/>
      </a:majorFont>
      <a:minorFont>
        <a:latin typeface="Noto Sans KR"/>
        <a:ea typeface="Noto Sans KR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465</TotalTime>
  <Words>8</Words>
  <Application>Microsoft Office PowerPoint</Application>
  <PresentationFormat>On-screen Show (4:3)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Noto Sans KR</vt:lpstr>
      <vt:lpstr>맑은 고딕</vt:lpstr>
      <vt:lpstr>Consolas</vt:lpstr>
      <vt:lpstr>Wingdings</vt:lpstr>
      <vt:lpstr>Noto Sans KR Black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No Author</dc:creator>
  <cp:lastModifiedBy>문형 배</cp:lastModifiedBy>
  <cp:revision>154</cp:revision>
  <dcterms:created xsi:type="dcterms:W3CDTF">2024-02-09T18:46:30Z</dcterms:created>
  <dcterms:modified xsi:type="dcterms:W3CDTF">2025-11-24T18:12:27Z</dcterms:modified>
</cp:coreProperties>
</file>

<file path=docProps/thumbnail.jpeg>
</file>